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4537-62A7-4EB5-B1AC-D7FA97CBDD6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2355-2B5B-4E86-9336-D9CBADC86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8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4537-62A7-4EB5-B1AC-D7FA97CBDD6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2355-2B5B-4E86-9336-D9CBADC86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9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4537-62A7-4EB5-B1AC-D7FA97CBDD6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2355-2B5B-4E86-9336-D9CBADC86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8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4537-62A7-4EB5-B1AC-D7FA97CBDD6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2355-2B5B-4E86-9336-D9CBADC86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7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4537-62A7-4EB5-B1AC-D7FA97CBDD6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2355-2B5B-4E86-9336-D9CBADC86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4537-62A7-4EB5-B1AC-D7FA97CBDD6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2355-2B5B-4E86-9336-D9CBADC86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3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4537-62A7-4EB5-B1AC-D7FA97CBDD6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2355-2B5B-4E86-9336-D9CBADC86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4537-62A7-4EB5-B1AC-D7FA97CBDD6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2355-2B5B-4E86-9336-D9CBADC86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7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4537-62A7-4EB5-B1AC-D7FA97CBDD6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2355-2B5B-4E86-9336-D9CBADC86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4537-62A7-4EB5-B1AC-D7FA97CBDD6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2355-2B5B-4E86-9336-D9CBADC86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9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4537-62A7-4EB5-B1AC-D7FA97CBDD6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2355-2B5B-4E86-9336-D9CBADC86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3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F4537-62A7-4EB5-B1AC-D7FA97CBDD64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2355-2B5B-4E86-9336-D9CBADC86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3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070920"/>
              </p:ext>
            </p:extLst>
          </p:nvPr>
        </p:nvGraphicFramePr>
        <p:xfrm>
          <a:off x="1928969" y="217390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1083376">
                <a:tc>
                  <a:txBody>
                    <a:bodyPr/>
                    <a:lstStyle/>
                    <a:p>
                      <a:pPr algn="ctr"/>
                      <a:r>
                        <a:rPr lang="en-US" sz="4000" baseline="0" dirty="0" smtClean="0"/>
                        <a:t>Thursday  </a:t>
                      </a:r>
                      <a:r>
                        <a:rPr lang="en-US" sz="4000" dirty="0" smtClean="0"/>
                        <a:t>, </a:t>
                      </a:r>
                      <a:r>
                        <a:rPr lang="en-US" sz="4000" dirty="0" smtClean="0"/>
                        <a:t>April 2nd</a:t>
                      </a:r>
                      <a:r>
                        <a:rPr lang="en-US" sz="4000" baseline="0" dirty="0" smtClean="0"/>
                        <a:t>  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dirty="0" smtClean="0"/>
                        <a:t>2020</a:t>
                      </a:r>
                    </a:p>
                    <a:p>
                      <a:pPr algn="ctr"/>
                      <a:r>
                        <a:rPr lang="en-US" sz="4000" dirty="0" smtClean="0"/>
                        <a:t>Unit </a:t>
                      </a:r>
                      <a:r>
                        <a:rPr lang="en-US" sz="4000" dirty="0" smtClean="0"/>
                        <a:t>8: I’d like a melon</a:t>
                      </a:r>
                    </a:p>
                    <a:p>
                      <a:pPr algn="ctr"/>
                      <a:r>
                        <a:rPr lang="en-US" sz="4000" dirty="0" smtClean="0"/>
                        <a:t>Lesson 1:</a:t>
                      </a:r>
                      <a:r>
                        <a:rPr lang="en-US" sz="4000" baseline="0" dirty="0" smtClean="0"/>
                        <a:t> Words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62378" y="22845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1. Listen, point, and repeat.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6" name="8L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8614" y="2321280"/>
            <a:ext cx="609600" cy="609600"/>
          </a:xfrm>
          <a:prstGeom prst="rect">
            <a:avLst/>
          </a:prstGeom>
        </p:spPr>
      </p:pic>
      <p:pic>
        <p:nvPicPr>
          <p:cNvPr id="1026" name="Picture 2" descr="https://img.loigiaihay.com/picture/2018/0321/hinh-2-unit-8-f-f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8" y="3145128"/>
            <a:ext cx="10178602" cy="311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225" y="114150"/>
            <a:ext cx="3520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0" u="sng" dirty="0" smtClean="0">
                <a:solidFill>
                  <a:srgbClr val="000000"/>
                </a:solidFill>
                <a:effectLst/>
                <a:latin typeface="OpenSans"/>
              </a:rPr>
              <a:t>Script:</a:t>
            </a:r>
            <a:endParaRPr lang="vi-VN" sz="24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noodles: mì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cereal: ngũ cốc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meat: thịt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melon: dưa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cucumber: dưa chuột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onion: củ hành</a:t>
            </a:r>
          </a:p>
          <a:p>
            <a:pPr algn="just"/>
            <a:r>
              <a:rPr lang="vi-VN" sz="2400" b="0" i="0" dirty="0" smtClean="0">
                <a:solidFill>
                  <a:srgbClr val="000000"/>
                </a:solidFill>
                <a:effectLst/>
                <a:latin typeface="OpenSans"/>
              </a:rPr>
              <a:t>lemon: chanh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225" y="3289102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b="1" i="0" dirty="0" smtClean="0">
                <a:solidFill>
                  <a:srgbClr val="000000"/>
                </a:solidFill>
                <a:effectLst/>
                <a:latin typeface="OpenSans"/>
              </a:rPr>
              <a:t>2. Listen and read.</a:t>
            </a:r>
            <a:endParaRPr lang="en-US" sz="20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r>
              <a:rPr lang="en-US" sz="2000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sz="20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endParaRPr lang="en-US" dirty="0"/>
          </a:p>
        </p:txBody>
      </p:sp>
      <p:pic>
        <p:nvPicPr>
          <p:cNvPr id="6" name="8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37656" y="36643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loigiaihay.com/picture/2018/0321/hinh-3-unit-8-f-f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0" y="1218012"/>
            <a:ext cx="10984650" cy="50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8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5363" y="1999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436" y="0"/>
            <a:ext cx="114278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Script: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1. Amy: Wow! This is a big supermarket!</a:t>
            </a:r>
          </a:p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Max: I like shopping at the supermarket. Mom and I come here every week.</a:t>
            </a:r>
          </a:p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Mom: We need a lot of things today. Can you help me, please?</a:t>
            </a:r>
          </a:p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Amy: Sure.</a:t>
            </a:r>
          </a:p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2. Mom: We need some noodles and some bread.</a:t>
            </a:r>
          </a:p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Amy: The bread is over there.</a:t>
            </a:r>
          </a:p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Mom: Con you get me some onions and a cucumber, please?</a:t>
            </a:r>
          </a:p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Max: OK.</a:t>
            </a:r>
          </a:p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3. Amy: Oh, there are melons, too. I'd like a melon.</a:t>
            </a:r>
          </a:p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4. Max: No, Amy! Don't take that melon! Take one from the top!</a:t>
            </a:r>
          </a:p>
          <a:p>
            <a:pPr algn="just"/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Amy: Oh, no! Sorry!</a:t>
            </a:r>
          </a:p>
        </p:txBody>
      </p:sp>
      <p:sp>
        <p:nvSpPr>
          <p:cNvPr id="5" name="Rectangle 4"/>
          <p:cNvSpPr/>
          <p:nvPr/>
        </p:nvSpPr>
        <p:spPr>
          <a:xfrm>
            <a:off x="343436" y="3441680"/>
            <a:ext cx="115308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b="1" i="0" u="sng" dirty="0" smtClean="0">
                <a:solidFill>
                  <a:srgbClr val="000000"/>
                </a:solidFill>
                <a:effectLst/>
                <a:latin typeface="OpenSans"/>
              </a:rPr>
              <a:t>Dịch:</a:t>
            </a:r>
            <a:endParaRPr lang="vi-VN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pPr algn="just"/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1. Amy: Wow! Đây là siêu thị lớn!</a:t>
            </a:r>
          </a:p>
          <a:p>
            <a:pPr algn="just"/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Max: Anh thích mua sắm ở siêu thị. Mẹ và anh đến  đây hằng tuần.</a:t>
            </a:r>
          </a:p>
          <a:p>
            <a:pPr algn="just"/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Mẹ: Chúng ta cần nhiều thứ hôm nay. Con có thể giúp mẹ không?</a:t>
            </a:r>
          </a:p>
          <a:p>
            <a:pPr algn="just"/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Amy: Chắc chắn rồi ạ.</a:t>
            </a:r>
          </a:p>
          <a:p>
            <a:pPr algn="just"/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2. Mẹ: Chúng ta cần một ít mì, và một ít bánh mì.</a:t>
            </a:r>
          </a:p>
          <a:p>
            <a:pPr algn="just"/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Amy: Bánh mì ở bên đó.</a:t>
            </a:r>
          </a:p>
          <a:p>
            <a:pPr algn="just"/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Mẹ: Con có thể lấy cho mẹ một ít hành, một ít dưa chột không?</a:t>
            </a:r>
          </a:p>
          <a:p>
            <a:pPr algn="just"/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Max: Vâng ạ.</a:t>
            </a:r>
          </a:p>
          <a:p>
            <a:pPr algn="just"/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3. Amy: Oh, cũng có nhiều dưa. Em thích dưa.</a:t>
            </a:r>
          </a:p>
          <a:p>
            <a:pPr algn="just"/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4. Max: Không, Amy! Đừng lấy dưa! Lấy một quả trên đỉnh!</a:t>
            </a:r>
          </a:p>
          <a:p>
            <a:pPr algn="just"/>
            <a:r>
              <a:rPr lang="vi-VN" b="0" i="0" dirty="0" smtClean="0">
                <a:solidFill>
                  <a:srgbClr val="000000"/>
                </a:solidFill>
                <a:effectLst/>
                <a:latin typeface="OpenSans"/>
              </a:rPr>
              <a:t>Amy: Ôi, không! Xin lỗi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OpenSans"/>
              </a:rPr>
              <a:t>!</a:t>
            </a:r>
            <a:endParaRPr lang="vi-VN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6" name="8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39955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9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227</Words>
  <Application>Microsoft Office PowerPoint</Application>
  <PresentationFormat>Widescreen</PresentationFormat>
  <Paragraphs>39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2</cp:revision>
  <dcterms:created xsi:type="dcterms:W3CDTF">2020-03-27T13:42:37Z</dcterms:created>
  <dcterms:modified xsi:type="dcterms:W3CDTF">2020-03-27T13:52:18Z</dcterms:modified>
</cp:coreProperties>
</file>